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6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ED1F"/>
    <a:srgbClr val="8DFA3C"/>
    <a:srgbClr val="D3F880"/>
    <a:srgbClr val="B6F4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DFA3C"/>
            </a:gs>
            <a:gs pos="25000">
              <a:srgbClr val="46ED1F"/>
            </a:gs>
            <a:gs pos="100000">
              <a:srgbClr val="FFFF00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86F8C6-0B47-40F9-86A6-1097ACD89B59}" type="datetimeFigureOut">
              <a:rPr lang="sk-SK" smtClean="0"/>
              <a:pPr/>
              <a:t>12. 5. 2013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EAF6A-E84A-4107-B728-19BFDF68137F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052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Zostrojenie modelu domu, ktorý je osvetlený pomocou solárneho modulu.</a:t>
            </a:r>
            <a:b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Zostrojenie slnečného kolektora na získanie teplej vody.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146104" cy="4608512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Podstatou celej premeny slnečného žiarenia na elektrickú energiu je vnútorný fotoelektrický jav. Základným materiálom článku je väčšinou kremík.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552424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7030A0"/>
                </a:solidFill>
              </a:rPr>
              <a:t>Zostrojenie slnečného kolektora na získanie teplej vody</a:t>
            </a:r>
            <a:endParaRPr lang="sk-SK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224136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Pomôcky: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alobal</a:t>
            </a:r>
          </a:p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škatuľa</a:t>
            </a:r>
          </a:p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čierny výkres</a:t>
            </a:r>
          </a:p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tenká hadica z plastu</a:t>
            </a:r>
          </a:p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potravinárska fólia</a:t>
            </a:r>
          </a:p>
          <a:p>
            <a:pPr>
              <a:buFont typeface="Wingdings" pitchFamily="2" charset="2"/>
              <a:buChar char="v"/>
            </a:pP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dva kolíky na bielizeň</a:t>
            </a:r>
            <a:endParaRPr lang="sk-SK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48880"/>
            <a:ext cx="30067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008112"/>
          </a:xfrm>
        </p:spPr>
        <p:txBody>
          <a:bodyPr/>
          <a:lstStyle/>
          <a:p>
            <a:r>
              <a:rPr lang="sk-SK" b="0" dirty="0" smtClean="0">
                <a:solidFill>
                  <a:srgbClr val="7030A0"/>
                </a:solidFill>
              </a:rPr>
              <a:t>Pracovný postup:</a:t>
            </a:r>
            <a:endParaRPr lang="sk-SK" b="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258557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Urobiť otvory na bokoch papierovej škatule.</a:t>
            </a:r>
            <a:endParaRPr lang="sk-SK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52859"/>
            <a:ext cx="3962844" cy="37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24936" cy="1362456"/>
          </a:xfrm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Položiť na dno škatule alobal a naň čierny papier.</a:t>
            </a:r>
            <a:endParaRPr lang="sk-SK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4305324" cy="407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196752"/>
            <a:ext cx="4534272" cy="5051648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Uložiť hadičku</a:t>
            </a:r>
          </a:p>
          <a:p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 z plastu v tvare vlnovky na čierny papier, konce hadičky musia prečnievať z otvorov škatule.</a:t>
            </a:r>
            <a:endParaRPr lang="sk-SK" sz="36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25564" cy="42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4473696" cy="4896544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Pomocou injekčnej striekačky naliať  </a:t>
            </a:r>
            <a:endParaRPr lang="sk-SK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hadičky vodu a uzavrieť ju na oboch koncoch kolíkmi  </a:t>
            </a:r>
            <a:endParaRPr lang="sk-SK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k-SK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bielizeň.</a:t>
            </a:r>
            <a:endParaRPr lang="sk-SK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396" y="1124744"/>
            <a:ext cx="362375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46104" cy="1362456"/>
          </a:xfrm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effectLst/>
              </a:rPr>
              <a:t>Prikryť škatuľu s hadičkou potravinárskou fóliou a nechať ju 1 hodinu na Slnku a po zohriatí zmerať  teplotu vody..</a:t>
            </a:r>
            <a:endParaRPr lang="sk-SK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231190" cy="388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176464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Slnečné kolektory fungujú na systéme ohrievania kvapaliny slnečným žiarením. Pohlcujú slnečné žiarenie, ktoré premieňajú na teplo. Toto teplo sa potom používa na prípravu teplej vody v domácnostiach, školách alebo priemysle.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7851648" cy="182880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Marek Helmeci   9.a</a:t>
            </a:r>
            <a:b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Simona Marcinčáková   9.a</a:t>
            </a:r>
            <a:b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Matej Nemec   8.b</a:t>
            </a:r>
            <a:b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Samuel Sivý   8.b</a:t>
            </a:r>
            <a:b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Kristína Horvátová   8.b</a:t>
            </a:r>
            <a:endParaRPr lang="sk-SK" sz="2400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854696" cy="1752600"/>
          </a:xfrm>
        </p:spPr>
        <p:txBody>
          <a:bodyPr>
            <a:normAutofit/>
          </a:bodyPr>
          <a:lstStyle/>
          <a:p>
            <a:r>
              <a:rPr lang="sk-SK" sz="5400" b="1" dirty="0" smtClean="0"/>
              <a:t>Ďakujeme za pozornosť</a:t>
            </a:r>
            <a:endParaRPr lang="sk-SK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99040" cy="18288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Premena slnečnej energie na elektrickú</a:t>
            </a:r>
            <a:endParaRPr lang="sk-SK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0433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7030A0"/>
                </a:solidFill>
              </a:rPr>
              <a:t>Použitý materiál: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solárny modul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drevotriesková doska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2m ABS páska hrubá 2mm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2m drôtu 1x0,5mm2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2 ks červených LED diód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bužírka zmršťovacia 3,2mm – 25cm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tavné lepidlo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2 balenia drevených špajdlí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lepidlo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2 ks papiera A4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3g cínu</a:t>
            </a:r>
          </a:p>
          <a:p>
            <a:pPr>
              <a:buFont typeface="Wingdings" pitchFamily="2" charset="2"/>
              <a:buChar char="v"/>
            </a:pP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Použité stroje, náradie a pomôcky: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formátovacia píla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olepovačka ABS hrán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vŕtačka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spájkovačka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tavná pištoľ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sada vrtákov do dreva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sada skrutkovačov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štikacie kliešte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odizolovacie kliešte</a:t>
            </a:r>
          </a:p>
          <a:p>
            <a:pPr>
              <a:buFont typeface="Wingdings" pitchFamily="2" charset="2"/>
              <a:buChar char="v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zapaľovač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7030A0"/>
                </a:solidFill>
              </a:rPr>
              <a:t>Postup výroby domčekov: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Na papiere o veľkosti A4 nakresliť „plány“ domčekov.</a:t>
            </a: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Nastrihať štikacími kliešťami špajdle do požadovanej dĺžky.</a:t>
            </a: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Pomocou lepidla lepiť špajdle na papiere a papiere zlepiť do tvarov domčekov.</a:t>
            </a:r>
          </a:p>
          <a:p>
            <a:pPr>
              <a:buNone/>
            </a:pP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7030A0"/>
                </a:solidFill>
              </a:rPr>
              <a:t>Pracovný postup: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Odrezať dosku na formátovacej píle o veľkosti 48cm x 48cm</a:t>
            </a: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Spraviť na spodnej strane dosky zárezy na spojovacie vodiče.</a:t>
            </a:r>
            <a:endParaRPr lang="sk-S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Na olepovačke ABS hrán olepiť dosku ABS hranou o hrúbke 2mm.</a:t>
            </a:r>
            <a:endParaRPr lang="sk-S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dosky 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vyvŕtať 3 diery na spojovacie vodiče.</a:t>
            </a:r>
            <a:endParaRPr lang="sk-S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Na solárny 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prispájkovať spojovacie vodiče.</a:t>
            </a:r>
            <a:endParaRPr lang="sk-S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sk-SK" sz="3200" dirty="0" smtClean="0"/>
              <a:t>Prilepiť solárny modul na dosku tavným lepidlom</a:t>
            </a:r>
            <a:r>
              <a:rPr lang="sk-SK" sz="3200" dirty="0" smtClean="0"/>
              <a:t>.</a:t>
            </a:r>
            <a:endParaRPr lang="sk-SK" sz="3200" b="1" dirty="0" smtClean="0"/>
          </a:p>
          <a:p>
            <a:pPr lvl="0">
              <a:buFont typeface="Wingdings" pitchFamily="2" charset="2"/>
              <a:buChar char="v"/>
            </a:pPr>
            <a:r>
              <a:rPr lang="sk-SK" sz="3200" dirty="0" smtClean="0"/>
              <a:t> Na spojovacie vodiče prispájkovať 2 červené vysoko svietivé LED diódy.</a:t>
            </a:r>
            <a:endParaRPr lang="sk-SK" sz="3200" b="1" dirty="0" smtClean="0"/>
          </a:p>
          <a:p>
            <a:pPr lvl="0">
              <a:buFont typeface="Wingdings" pitchFamily="2" charset="2"/>
              <a:buChar char="v"/>
            </a:pPr>
            <a:r>
              <a:rPr lang="sk-SK" sz="3200" dirty="0" smtClean="0"/>
              <a:t> Prilepiť diódy do domčekov a upevniť domčeky k doske.</a:t>
            </a:r>
            <a:endParaRPr lang="sk-SK" sz="32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7030A0"/>
                </a:solidFill>
              </a:rPr>
              <a:t>Pracovný postup: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7030A0"/>
                </a:solidFill>
              </a:rPr>
              <a:t>Fotodokumentácia 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7" name="Content Placeholder 6" descr="Obrázok 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149080"/>
            <a:ext cx="3181444" cy="2376264"/>
          </a:xfrm>
        </p:spPr>
      </p:pic>
      <p:pic>
        <p:nvPicPr>
          <p:cNvPr id="10" name="Content Placeholder 9" descr="Obrázok 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3240360" cy="2420269"/>
          </a:xfrm>
        </p:spPr>
      </p:pic>
      <p:pic>
        <p:nvPicPr>
          <p:cNvPr id="6" name="Picture 4" descr="C:\Users\PC\Desktop\slnečná energia\IMG_4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312368" cy="2484276"/>
          </a:xfrm>
          <a:prstGeom prst="rect">
            <a:avLst/>
          </a:prstGeom>
          <a:noFill/>
        </p:spPr>
      </p:pic>
      <p:pic>
        <p:nvPicPr>
          <p:cNvPr id="9" name="Picture 2" descr="C:\Users\PC\Desktop\slnečná energia\IMG_4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336371" cy="250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brázok 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21057" cy="561662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300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Zostrojenie modelu domu, ktorý je osvetlený pomocou solárneho modulu.  Zostrojenie slnečného kolektora na získanie teplej vody. </vt:lpstr>
      <vt:lpstr>Premena slnečnej energie na elektrickú</vt:lpstr>
      <vt:lpstr>Použitý materiál:</vt:lpstr>
      <vt:lpstr>Použité stroje, náradie a pomôcky:</vt:lpstr>
      <vt:lpstr>Postup výroby domčekov:</vt:lpstr>
      <vt:lpstr>Pracovný postup: </vt:lpstr>
      <vt:lpstr>Pracovný postup: </vt:lpstr>
      <vt:lpstr>Fotodokumentácia </vt:lpstr>
      <vt:lpstr>Slide 9</vt:lpstr>
      <vt:lpstr>Slide 10</vt:lpstr>
      <vt:lpstr>Zostrojenie slnečného kolektora na získanie teplej vody</vt:lpstr>
      <vt:lpstr>Pomôcky:</vt:lpstr>
      <vt:lpstr>Pracovný postup:</vt:lpstr>
      <vt:lpstr>Položiť na dno škatule alobal a naň čierny papier.</vt:lpstr>
      <vt:lpstr>Slide 15</vt:lpstr>
      <vt:lpstr>Slide 16</vt:lpstr>
      <vt:lpstr>Prikryť škatuľu s hadičkou potravinárskou fóliou a nechať ju 1 hodinu na Slnku a po zohriatí zmerať  teplotu vody..</vt:lpstr>
      <vt:lpstr>Slide 18</vt:lpstr>
      <vt:lpstr>Marek Helmeci   9.a Simona Marcinčáková   9.a Matej Nemec   8.b Samuel Sivý   8.b Kristína Horvátová   8.b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Premena slnečnej energie na elektrickú</dc:title>
  <dc:creator>PC</dc:creator>
  <cp:lastModifiedBy>PC</cp:lastModifiedBy>
  <cp:revision>13</cp:revision>
  <dcterms:created xsi:type="dcterms:W3CDTF">2013-05-05T18:09:27Z</dcterms:created>
  <dcterms:modified xsi:type="dcterms:W3CDTF">2013-05-12T21:06:37Z</dcterms:modified>
</cp:coreProperties>
</file>