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EA57B8-C1A0-4C08-8011-4096DBEAE029}" type="datetimeFigureOut">
              <a:rPr lang="sk-SK" smtClean="0"/>
              <a:pPr/>
              <a:t>15. 12. 2012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CE8E29-83C4-4E9C-915E-8E1F38248680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3000372"/>
            <a:ext cx="7851648" cy="1828800"/>
          </a:xfrm>
        </p:spPr>
        <p:txBody>
          <a:bodyPr>
            <a:noAutofit/>
          </a:bodyPr>
          <a:lstStyle/>
          <a:p>
            <a:r>
              <a:rPr lang="sk-SK" sz="8000" dirty="0" smtClean="0"/>
              <a:t>Energia z biologického odpadu </a:t>
            </a:r>
            <a:endParaRPr lang="sk-SK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9600" dirty="0" smtClean="0"/>
              <a:t>Materiál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60 ks suchého hrachu alebo fazule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 6 ks zatváracích igelitových vreciek</a:t>
            </a:r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voda</a:t>
            </a:r>
            <a:endParaRPr lang="sk-SK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9358346" y="0"/>
            <a:ext cx="1285884" cy="857256"/>
            <a:chOff x="2143108" y="3643314"/>
            <a:chExt cx="1285884" cy="857256"/>
          </a:xfrm>
        </p:grpSpPr>
        <p:sp>
          <p:nvSpPr>
            <p:cNvPr id="4" name="Elipsa 3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" name="Elipsa 4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Elipsa 5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" name="Elipsa 6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" name="Elipsa 7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" name="Elipsa 8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" name="Elipsa 9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" name="Elipsa 10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2" name="Elipsa 11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3" name="Elipsa 12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39" name="Skupina 38"/>
          <p:cNvGrpSpPr/>
          <p:nvPr/>
        </p:nvGrpSpPr>
        <p:grpSpPr>
          <a:xfrm>
            <a:off x="2143108" y="4429132"/>
            <a:ext cx="1428760" cy="1238665"/>
            <a:chOff x="5342516" y="2357430"/>
            <a:chExt cx="2729946" cy="2167359"/>
          </a:xfrm>
        </p:grpSpPr>
        <p:grpSp>
          <p:nvGrpSpPr>
            <p:cNvPr id="21" name="Skupina 20"/>
            <p:cNvGrpSpPr/>
            <p:nvPr/>
          </p:nvGrpSpPr>
          <p:grpSpPr>
            <a:xfrm rot="19576785">
              <a:off x="5342516" y="2881715"/>
              <a:ext cx="1357322" cy="1643074"/>
              <a:chOff x="5857884" y="2857496"/>
              <a:chExt cx="1357322" cy="1643074"/>
            </a:xfrm>
          </p:grpSpPr>
          <p:grpSp>
            <p:nvGrpSpPr>
              <p:cNvPr id="22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24" name="Obdélník 23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25" name="Obdélník 24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26" name="Obdélník 25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23" name="Obdélník 22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27" name="Skupina 26"/>
            <p:cNvGrpSpPr/>
            <p:nvPr/>
          </p:nvGrpSpPr>
          <p:grpSpPr>
            <a:xfrm rot="3185420">
              <a:off x="6572264" y="2857496"/>
              <a:ext cx="1357322" cy="1643074"/>
              <a:chOff x="5857884" y="2857496"/>
              <a:chExt cx="1357322" cy="1643074"/>
            </a:xfrm>
          </p:grpSpPr>
          <p:grpSp>
            <p:nvGrpSpPr>
              <p:cNvPr id="28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30" name="Obdélník 29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31" name="Obdélník 30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32" name="Obdélník 31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29" name="Obdélník 28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33" name="Skupina 32"/>
            <p:cNvGrpSpPr/>
            <p:nvPr/>
          </p:nvGrpSpPr>
          <p:grpSpPr>
            <a:xfrm>
              <a:off x="6215074" y="2357430"/>
              <a:ext cx="1357322" cy="1643074"/>
              <a:chOff x="5857884" y="2857496"/>
              <a:chExt cx="1357322" cy="1643074"/>
            </a:xfrm>
          </p:grpSpPr>
          <p:grpSp>
            <p:nvGrpSpPr>
              <p:cNvPr id="34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36" name="Obdélník 35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37" name="Obdélník 36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38" name="Obdélník 37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35" name="Obdélník 34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</p:grpSp>
      <p:grpSp>
        <p:nvGrpSpPr>
          <p:cNvPr id="43" name="Skupina 42"/>
          <p:cNvGrpSpPr/>
          <p:nvPr/>
        </p:nvGrpSpPr>
        <p:grpSpPr>
          <a:xfrm>
            <a:off x="2143108" y="5786454"/>
            <a:ext cx="642942" cy="857256"/>
            <a:chOff x="5929322" y="1571612"/>
            <a:chExt cx="2214578" cy="2428892"/>
          </a:xfrm>
          <a:solidFill>
            <a:schemeClr val="accent1">
              <a:alpha val="36000"/>
            </a:schemeClr>
          </a:solidFill>
        </p:grpSpPr>
        <p:sp>
          <p:nvSpPr>
            <p:cNvPr id="41" name="Lichoběžník 40"/>
            <p:cNvSpPr/>
            <p:nvPr/>
          </p:nvSpPr>
          <p:spPr>
            <a:xfrm rot="10800000">
              <a:off x="6072198" y="2857496"/>
              <a:ext cx="1928826" cy="1143008"/>
            </a:xfrm>
            <a:prstGeom prst="trapezoid">
              <a:avLst>
                <a:gd name="adj" fmla="val 976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2" name="Lichoběžník 41"/>
            <p:cNvSpPr/>
            <p:nvPr/>
          </p:nvSpPr>
          <p:spPr>
            <a:xfrm rot="10800000">
              <a:off x="5929322" y="1571612"/>
              <a:ext cx="2214578" cy="2428892"/>
            </a:xfrm>
            <a:prstGeom prst="trapezoid">
              <a:avLst>
                <a:gd name="adj" fmla="val 102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-1785982" y="1714488"/>
            <a:ext cx="1285884" cy="857256"/>
            <a:chOff x="2143108" y="3643314"/>
            <a:chExt cx="1285884" cy="857256"/>
          </a:xfrm>
        </p:grpSpPr>
        <p:sp>
          <p:nvSpPr>
            <p:cNvPr id="64" name="Elipsa 63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5" name="Elipsa 64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6" name="Elipsa 65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7" name="Elipsa 66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8" name="Elipsa 67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9" name="Elipsa 68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0" name="Elipsa 69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1" name="Elipsa 70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Elipsa 71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3" name="Elipsa 72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74" name="Skupina 73"/>
          <p:cNvGrpSpPr/>
          <p:nvPr/>
        </p:nvGrpSpPr>
        <p:grpSpPr>
          <a:xfrm>
            <a:off x="9786974" y="2643182"/>
            <a:ext cx="1285884" cy="857256"/>
            <a:chOff x="2143108" y="3643314"/>
            <a:chExt cx="1285884" cy="857256"/>
          </a:xfrm>
        </p:grpSpPr>
        <p:sp>
          <p:nvSpPr>
            <p:cNvPr id="75" name="Elipsa 74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6" name="Elipsa 75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7" name="Elipsa 76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8" name="Elipsa 77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9" name="Elipsa 78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0" name="Elipsa 79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1" name="Elipsa 80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2" name="Elipsa 81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3" name="Elipsa 82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4" name="Elipsa 83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85" name="Skupina 84"/>
          <p:cNvGrpSpPr/>
          <p:nvPr/>
        </p:nvGrpSpPr>
        <p:grpSpPr>
          <a:xfrm>
            <a:off x="-2000296" y="4071942"/>
            <a:ext cx="1285884" cy="857256"/>
            <a:chOff x="2143108" y="3643314"/>
            <a:chExt cx="1285884" cy="857256"/>
          </a:xfrm>
        </p:grpSpPr>
        <p:sp>
          <p:nvSpPr>
            <p:cNvPr id="86" name="Elipsa 85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7" name="Elipsa 86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8" name="Elipsa 87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9" name="Elipsa 88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0" name="Elipsa 89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1" name="Elipsa 90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2" name="Elipsa 91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3" name="Elipsa 92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4" name="Elipsa 93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5" name="Elipsa 94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96" name="Skupina 95"/>
          <p:cNvGrpSpPr/>
          <p:nvPr/>
        </p:nvGrpSpPr>
        <p:grpSpPr>
          <a:xfrm>
            <a:off x="-2000296" y="2928934"/>
            <a:ext cx="1285884" cy="857256"/>
            <a:chOff x="2143108" y="3643314"/>
            <a:chExt cx="1285884" cy="857256"/>
          </a:xfrm>
        </p:grpSpPr>
        <p:sp>
          <p:nvSpPr>
            <p:cNvPr id="97" name="Elipsa 96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8" name="Elipsa 97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9" name="Elipsa 98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0" name="Elipsa 99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1" name="Elipsa 100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2" name="Elipsa 101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3" name="Elipsa 102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4" name="Elipsa 103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5" name="Elipsa 104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6" name="Elipsa 105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107" name="Skupina 106"/>
          <p:cNvGrpSpPr/>
          <p:nvPr/>
        </p:nvGrpSpPr>
        <p:grpSpPr>
          <a:xfrm>
            <a:off x="-1643106" y="500042"/>
            <a:ext cx="1285884" cy="857256"/>
            <a:chOff x="2143108" y="3643314"/>
            <a:chExt cx="1285884" cy="857256"/>
          </a:xfrm>
        </p:grpSpPr>
        <p:sp>
          <p:nvSpPr>
            <p:cNvPr id="108" name="Elipsa 107"/>
            <p:cNvSpPr/>
            <p:nvPr/>
          </p:nvSpPr>
          <p:spPr>
            <a:xfrm>
              <a:off x="2428860" y="3786190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9" name="Elipsa 108"/>
            <p:cNvSpPr/>
            <p:nvPr/>
          </p:nvSpPr>
          <p:spPr>
            <a:xfrm>
              <a:off x="2857488" y="3714752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0" name="Elipsa 109"/>
            <p:cNvSpPr/>
            <p:nvPr/>
          </p:nvSpPr>
          <p:spPr>
            <a:xfrm>
              <a:off x="2876536" y="416242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1" name="Elipsa 110"/>
            <p:cNvSpPr/>
            <p:nvPr/>
          </p:nvSpPr>
          <p:spPr>
            <a:xfrm>
              <a:off x="250029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2" name="Elipsa 111"/>
            <p:cNvSpPr/>
            <p:nvPr/>
          </p:nvSpPr>
          <p:spPr>
            <a:xfrm>
              <a:off x="3143240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3" name="Elipsa 112"/>
            <p:cNvSpPr/>
            <p:nvPr/>
          </p:nvSpPr>
          <p:spPr>
            <a:xfrm>
              <a:off x="2143108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4" name="Elipsa 113"/>
            <p:cNvSpPr/>
            <p:nvPr/>
          </p:nvSpPr>
          <p:spPr>
            <a:xfrm>
              <a:off x="2643174" y="392906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5" name="Elipsa 114"/>
            <p:cNvSpPr/>
            <p:nvPr/>
          </p:nvSpPr>
          <p:spPr>
            <a:xfrm>
              <a:off x="3214678" y="3643314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6" name="Elipsa 115"/>
            <p:cNvSpPr/>
            <p:nvPr/>
          </p:nvSpPr>
          <p:spPr>
            <a:xfrm>
              <a:off x="3214678" y="4286256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7" name="Elipsa 116"/>
            <p:cNvSpPr/>
            <p:nvPr/>
          </p:nvSpPr>
          <p:spPr>
            <a:xfrm>
              <a:off x="2143108" y="4214818"/>
              <a:ext cx="214314" cy="21431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129" name="Skupina 128"/>
          <p:cNvGrpSpPr/>
          <p:nvPr/>
        </p:nvGrpSpPr>
        <p:grpSpPr>
          <a:xfrm>
            <a:off x="3643306" y="4429132"/>
            <a:ext cx="1428760" cy="1238665"/>
            <a:chOff x="5342516" y="2357430"/>
            <a:chExt cx="2729946" cy="2167359"/>
          </a:xfrm>
        </p:grpSpPr>
        <p:grpSp>
          <p:nvGrpSpPr>
            <p:cNvPr id="130" name="Skupina 20"/>
            <p:cNvGrpSpPr/>
            <p:nvPr/>
          </p:nvGrpSpPr>
          <p:grpSpPr>
            <a:xfrm rot="19576785">
              <a:off x="5342516" y="2881715"/>
              <a:ext cx="1357322" cy="1643074"/>
              <a:chOff x="5857884" y="2857496"/>
              <a:chExt cx="1357322" cy="1643074"/>
            </a:xfrm>
          </p:grpSpPr>
          <p:grpSp>
            <p:nvGrpSpPr>
              <p:cNvPr id="143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145" name="Obdélník 144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46" name="Obdélník 145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47" name="Obdélník 146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44" name="Obdélník 143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131" name="Skupina 26"/>
            <p:cNvGrpSpPr/>
            <p:nvPr/>
          </p:nvGrpSpPr>
          <p:grpSpPr>
            <a:xfrm rot="3185420">
              <a:off x="6572264" y="2857496"/>
              <a:ext cx="1357322" cy="1643074"/>
              <a:chOff x="5857884" y="2857496"/>
              <a:chExt cx="1357322" cy="1643074"/>
            </a:xfrm>
          </p:grpSpPr>
          <p:grpSp>
            <p:nvGrpSpPr>
              <p:cNvPr id="138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140" name="Obdélník 139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41" name="Obdélník 140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42" name="Obdélník 141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39" name="Obdélník 138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132" name="Skupina 32"/>
            <p:cNvGrpSpPr/>
            <p:nvPr/>
          </p:nvGrpSpPr>
          <p:grpSpPr>
            <a:xfrm>
              <a:off x="6215074" y="2357430"/>
              <a:ext cx="1357322" cy="1643074"/>
              <a:chOff x="5857884" y="2857496"/>
              <a:chExt cx="1357322" cy="1643074"/>
            </a:xfrm>
          </p:grpSpPr>
          <p:grpSp>
            <p:nvGrpSpPr>
              <p:cNvPr id="133" name="Skupina 18"/>
              <p:cNvGrpSpPr/>
              <p:nvPr/>
            </p:nvGrpSpPr>
            <p:grpSpPr>
              <a:xfrm>
                <a:off x="5857884" y="2857496"/>
                <a:ext cx="1357322" cy="1643074"/>
                <a:chOff x="5857884" y="2857496"/>
                <a:chExt cx="1357322" cy="1643074"/>
              </a:xfrm>
              <a:solidFill>
                <a:schemeClr val="accent1">
                  <a:alpha val="25000"/>
                </a:schemeClr>
              </a:solidFill>
            </p:grpSpPr>
            <p:sp>
              <p:nvSpPr>
                <p:cNvPr id="135" name="Obdélník 134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36" name="Obdélník 135"/>
                <p:cNvSpPr/>
                <p:nvPr/>
              </p:nvSpPr>
              <p:spPr>
                <a:xfrm>
                  <a:off x="5857884" y="2857496"/>
                  <a:ext cx="1357322" cy="28575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37" name="Obdélník 136"/>
                <p:cNvSpPr/>
                <p:nvPr/>
              </p:nvSpPr>
              <p:spPr>
                <a:xfrm>
                  <a:off x="5857884" y="3143248"/>
                  <a:ext cx="1357322" cy="13573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34" name="Obdélník 133"/>
              <p:cNvSpPr/>
              <p:nvPr/>
            </p:nvSpPr>
            <p:spPr>
              <a:xfrm>
                <a:off x="5857884" y="3000372"/>
                <a:ext cx="1357322" cy="4571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0.20487 0.31505 " pathEditMode="relative" ptsTypes="AA">
                                      <p:cBhvr>
                                        <p:cTn id="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38593 0.13634 " pathEditMode="relative" ptsTypes="AA">
                                      <p:cBhvr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8.14815E-6 L 0.56702 -0.03148 " pathEditMode="relative" ptsTypes="AA">
                                      <p:cBhvr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73247 -0.20996 " pathEditMode="relative" ptsTypes="AA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34653 0.38842 " pathEditMode="relative" ptsTypes="AA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5.18519E-6 L -0.25191 -5.18519E-6 " pathEditMode="relative" ptsTypes="AA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9600" dirty="0" smtClean="0"/>
              <a:t>Postup </a:t>
            </a:r>
            <a:endParaRPr lang="sk-SK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Hrach na noc namočíme do vody.</a:t>
            </a:r>
          </a:p>
          <a:p>
            <a:r>
              <a:rPr lang="sk-SK" dirty="0" smtClean="0"/>
              <a:t>10 hrachov vložíme do  igelitového vrecúška a pred uzavretím z neho vytlačíme všetok vzduch.</a:t>
            </a:r>
          </a:p>
          <a:p>
            <a:r>
              <a:rPr lang="sk-SK" dirty="0" smtClean="0"/>
              <a:t>Dve vrecúška položíme na teplé slnečné miesto, dve na teplé miesto v tieni a dve </a:t>
            </a:r>
            <a:r>
              <a:rPr lang="sk-SK" smtClean="0"/>
              <a:t>na </a:t>
            </a:r>
            <a:r>
              <a:rPr lang="sk-SK" smtClean="0"/>
              <a:t>úplne </a:t>
            </a:r>
            <a:r>
              <a:rPr lang="sk-SK" dirty="0" smtClean="0"/>
              <a:t>tmavé chladné miesto. Necháme ich tam týždeň. Pozorujeme, čo sa vo vrecúškach </a:t>
            </a:r>
            <a:r>
              <a:rPr lang="sk-SK" dirty="0" smtClean="0"/>
              <a:t>udi</a:t>
            </a:r>
            <a:r>
              <a:rPr lang="sk-SK" dirty="0" smtClean="0"/>
              <a:t>alo</a:t>
            </a:r>
            <a:r>
              <a:rPr lang="sk-SK" dirty="0" smtClean="0"/>
              <a:t>. Svoje pozorovanie zaznamenáme.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9600" smtClean="0"/>
              <a:t>Záver</a:t>
            </a:r>
            <a:r>
              <a:rPr lang="sk-SK" smtClean="0"/>
              <a:t>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V </a:t>
            </a:r>
            <a:r>
              <a:rPr lang="sk-SK" smtClean="0"/>
              <a:t>uzavretom vrecúšku </a:t>
            </a:r>
            <a:r>
              <a:rPr lang="sk-SK" dirty="0" smtClean="0"/>
              <a:t>s hrachom alebo fazuľou sa začal vytvárať bioplyn.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93</Words>
  <Application>Microsoft Office PowerPoint</Application>
  <PresentationFormat>Prezentácia na obrazovke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Tok</vt:lpstr>
      <vt:lpstr>Energia z biologického odpadu </vt:lpstr>
      <vt:lpstr>Materiál </vt:lpstr>
      <vt:lpstr>Postup </vt:lpstr>
      <vt:lpstr>Záver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biologického odpadu</dc:title>
  <dc:creator>Heno</dc:creator>
  <cp:lastModifiedBy>DrusováD</cp:lastModifiedBy>
  <cp:revision>20</cp:revision>
  <dcterms:created xsi:type="dcterms:W3CDTF">2012-11-28T11:27:38Z</dcterms:created>
  <dcterms:modified xsi:type="dcterms:W3CDTF">2012-12-15T21:12:23Z</dcterms:modified>
</cp:coreProperties>
</file>