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FF0066"/>
    <a:srgbClr val="FF66FF"/>
    <a:srgbClr val="FF9966"/>
    <a:srgbClr val="FF33CC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21001">
              <a:srgbClr val="F8B049"/>
            </a:gs>
            <a:gs pos="21001">
              <a:srgbClr val="FF0066"/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C1B060-B6C6-4624-AA23-102CA81A9254}" type="datetimeFigureOut">
              <a:rPr lang="sk-SK" smtClean="0"/>
              <a:pPr/>
              <a:t>28. 3. 2012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1BBD39-DAE4-4486-B349-A3053BA1ED30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85720" y="642918"/>
            <a:ext cx="8143931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k-SK" sz="8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Biomasový</a:t>
            </a:r>
            <a:r>
              <a:rPr lang="sk-SK" sz="8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kvet</a:t>
            </a:r>
          </a:p>
          <a:p>
            <a:pPr algn="ctr"/>
            <a:r>
              <a:rPr lang="sk-SK" sz="8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sk-SK" sz="8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1428728" y="1928802"/>
            <a:ext cx="585791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k-SK" sz="8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Album</a:t>
            </a:r>
            <a:endParaRPr lang="sk-SK" sz="8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571472" y="3714752"/>
            <a:ext cx="71438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Jana Vanková </a:t>
            </a:r>
          </a:p>
          <a:p>
            <a:pPr algn="ctr"/>
            <a:r>
              <a:rPr lang="sk-SK" sz="6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VI.A 2011/2012</a:t>
            </a:r>
            <a:endParaRPr lang="sk-SK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0" y="357166"/>
            <a:ext cx="900118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Hrach siaty  </a:t>
            </a:r>
            <a:endParaRPr lang="sk-SK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0" y="1928802"/>
            <a:ext cx="9644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dirty="0" smtClean="0">
                <a:latin typeface="Comic Sans MS" pitchFamily="66" charset="0"/>
              </a:rPr>
              <a:t>Dátum zasadenia : 07.03.2012 </a:t>
            </a:r>
            <a:endParaRPr lang="sk-SK" sz="4800" dirty="0">
              <a:latin typeface="Comic Sans MS" pitchFamily="66" charset="0"/>
            </a:endParaRPr>
          </a:p>
        </p:txBody>
      </p:sp>
      <p:pic>
        <p:nvPicPr>
          <p:cNvPr id="1026" name="Picture 2" descr="D:\Janka\Snímky 2\Snímka05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786058"/>
            <a:ext cx="5857916" cy="40719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5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0" y="0"/>
            <a:ext cx="9144000" cy="19288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11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Hrach siaty </a:t>
            </a:r>
            <a:endParaRPr lang="sk-SK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357158" y="3143248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dirty="0" smtClean="0">
                <a:latin typeface="Comic Sans MS" pitchFamily="66" charset="0"/>
              </a:rPr>
              <a:t>Dátum klíčenia: </a:t>
            </a:r>
            <a:r>
              <a:rPr lang="sk-SK" sz="4800" dirty="0" smtClean="0">
                <a:latin typeface="Comic Sans MS" pitchFamily="66" charset="0"/>
              </a:rPr>
              <a:t>10.03.2012</a:t>
            </a:r>
          </a:p>
          <a:p>
            <a:r>
              <a:rPr lang="sk-SK" sz="4800" dirty="0" smtClean="0">
                <a:latin typeface="Comic Sans MS" pitchFamily="66" charset="0"/>
              </a:rPr>
              <a:t>Podmienky klíčenia: voda, teplo, vzduch.</a:t>
            </a:r>
            <a:r>
              <a:rPr lang="sk-SK" sz="4800" dirty="0" smtClean="0">
                <a:latin typeface="Comic Sans MS" pitchFamily="66" charset="0"/>
              </a:rPr>
              <a:t> </a:t>
            </a:r>
            <a:endParaRPr lang="sk-SK" sz="4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0" y="214290"/>
            <a:ext cx="82868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sk-SK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Hrach siaty</a:t>
            </a:r>
            <a:endParaRPr lang="sk-SK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357158" y="1785926"/>
            <a:ext cx="85011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>
                <a:latin typeface="Comic Sans MS" pitchFamily="66" charset="0"/>
              </a:rPr>
              <a:t>Rast zelených častí: </a:t>
            </a:r>
            <a:r>
              <a:rPr lang="sk-SK" sz="2800" dirty="0" smtClean="0">
                <a:latin typeface="Comic Sans MS" pitchFamily="66" charset="0"/>
              </a:rPr>
              <a:t>15.03.2012</a:t>
            </a:r>
          </a:p>
          <a:p>
            <a:r>
              <a:rPr lang="sk-SK" sz="2800" dirty="0" smtClean="0">
                <a:latin typeface="Comic Sans MS" pitchFamily="66" charset="0"/>
              </a:rPr>
              <a:t>Podmienky rastu: svetlo, teplo, vzduch, voda.</a:t>
            </a:r>
          </a:p>
          <a:p>
            <a:r>
              <a:rPr lang="sk-SK" sz="2800" dirty="0" smtClean="0">
                <a:latin typeface="Comic Sans MS" pitchFamily="66" charset="0"/>
              </a:rPr>
              <a:t>Hrach je </a:t>
            </a:r>
            <a:r>
              <a:rPr lang="sk-SK" sz="2800" dirty="0" err="1" smtClean="0">
                <a:latin typeface="Comic Sans MS" pitchFamily="66" charset="0"/>
              </a:rPr>
              <a:t>dvojklíčnolistová</a:t>
            </a:r>
            <a:r>
              <a:rPr lang="sk-SK" sz="2800" smtClean="0">
                <a:latin typeface="Comic Sans MS" pitchFamily="66" charset="0"/>
              </a:rPr>
              <a:t> rastlina.</a:t>
            </a:r>
            <a:endParaRPr lang="sk-SK" sz="2800" dirty="0" smtClean="0">
              <a:latin typeface="Comic Sans MS" pitchFamily="66" charset="0"/>
            </a:endParaRPr>
          </a:p>
          <a:p>
            <a:endParaRPr lang="sk-SK" sz="2800" dirty="0">
              <a:latin typeface="Comic Sans MS" pitchFamily="66" charset="0"/>
            </a:endParaRPr>
          </a:p>
        </p:txBody>
      </p:sp>
      <p:pic>
        <p:nvPicPr>
          <p:cNvPr id="1026" name="Picture 2" descr="D:\Janka\Snímky 2\Snímka05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642910" y="3143248"/>
            <a:ext cx="3000396" cy="40005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8" name="Picture 4" descr="D:\Janka\Snímky 2\Snímka05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4876800" y="2590800"/>
            <a:ext cx="3657600" cy="4876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285720" y="1643050"/>
            <a:ext cx="8572528" cy="30718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Ďakujem za</a:t>
            </a:r>
          </a:p>
          <a:p>
            <a:pPr algn="ctr"/>
            <a:r>
              <a:rPr lang="sk-SK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sk-SK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50800" dist="38100" dir="13500000" algn="br" rotWithShape="0">
                    <a:srgbClr val="6600CC">
                      <a:alpha val="40000"/>
                    </a:srgbClr>
                  </a:outerShdw>
                </a:effectLst>
              </a:rPr>
              <a:t>pozornosť</a:t>
            </a:r>
            <a:endParaRPr lang="sk-SK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50800" dist="38100" dir="13500000" algn="br" rotWithShape="0">
                  <a:srgbClr val="6600CC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56</Words>
  <Application>Microsoft Office PowerPoint</Application>
  <PresentationFormat>Prezentácia na obrazovke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Tok</vt:lpstr>
      <vt:lpstr>Snímka 1</vt:lpstr>
      <vt:lpstr>Snímka 2</vt:lpstr>
      <vt:lpstr>Snímka 3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uzivatel</dc:creator>
  <cp:lastModifiedBy>Miriam</cp:lastModifiedBy>
  <cp:revision>7</cp:revision>
  <dcterms:created xsi:type="dcterms:W3CDTF">2012-03-21T18:28:54Z</dcterms:created>
  <dcterms:modified xsi:type="dcterms:W3CDTF">2012-03-28T17:45:49Z</dcterms:modified>
</cp:coreProperties>
</file>