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58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Obdĺž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9" name="Zástupný symbol dátum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DFFEF85-36DE-4E6A-B27D-D7067FE964AD}" type="datetimeFigureOut">
              <a:rPr lang="sk-SK" smtClean="0"/>
              <a:t>25. 3. 2013</a:t>
            </a:fld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2CE230D-3716-4DFC-9A88-6BA21480DC05}" type="slidenum">
              <a:rPr lang="sk-SK" smtClean="0"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Ekodom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Klaudia </a:t>
            </a:r>
            <a:r>
              <a:rPr lang="sk-SK" dirty="0" err="1" smtClean="0"/>
              <a:t>Dittelová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186766" cy="3604092"/>
          </a:xfrm>
        </p:spPr>
        <p:txBody>
          <a:bodyPr/>
          <a:lstStyle/>
          <a:p>
            <a:pPr algn="ctr"/>
            <a:r>
              <a:rPr lang="sk-SK" dirty="0" smtClean="0"/>
              <a:t>Ďakujem za pozornosť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Ekodomy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 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svete </a:t>
            </a:r>
            <a:endPara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Nový životný štýl našiel svoj odraz aj v bývaní, a tak „zelená architektúra“ zažíva vo vyspelom svete rozmach. Stále viac ľudí túži po tom bývať kvalitne, ale zároveň zdravo a s rešpektom k životnému prostrediu</a:t>
            </a:r>
            <a:r>
              <a:rPr lang="sk-SK" dirty="0" smtClean="0"/>
              <a:t>.</a:t>
            </a:r>
            <a:r>
              <a:rPr lang="sk-SK" dirty="0" smtClean="0"/>
              <a:t> Rozkvet zažívajú bioklimatické domy využívajúce v maximálnej možnej miere energiu Slnka. Na modernú úroveň sa dostávajú domy z hliny a nepálenej tehly, stavajú sa domy pokryté hlinou, či zakopané v zemi ...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Ekodom</a:t>
            </a:r>
            <a:r>
              <a:rPr lang="sk-SK" dirty="0" smtClean="0"/>
              <a:t> </a:t>
            </a:r>
            <a:r>
              <a:rPr lang="sk-SK" dirty="0" smtClean="0"/>
              <a:t>pokrytý </a:t>
            </a:r>
            <a:r>
              <a:rPr lang="sk-SK" dirty="0" smtClean="0"/>
              <a:t>hlinou</a:t>
            </a:r>
            <a:r>
              <a:rPr lang="sk-SK" dirty="0" smtClean="0"/>
              <a:t>  </a:t>
            </a:r>
            <a:endParaRPr lang="sk-SK" dirty="0"/>
          </a:p>
        </p:txBody>
      </p:sp>
      <p:pic>
        <p:nvPicPr>
          <p:cNvPr id="6" name="Zástupný symbol obsahu 5" descr="top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000240"/>
            <a:ext cx="6103958" cy="40774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Najprimitívnejší </a:t>
            </a:r>
            <a:r>
              <a:rPr lang="sk-SK" dirty="0" err="1" smtClean="0"/>
              <a:t>eko-hotel</a:t>
            </a:r>
            <a:r>
              <a:rPr lang="sk-SK" dirty="0" smtClean="0"/>
              <a:t> na </a:t>
            </a:r>
            <a:r>
              <a:rPr lang="sk-SK" dirty="0" smtClean="0"/>
              <a:t>svete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sz="3500" dirty="0" smtClean="0"/>
              <a:t>Rezort </a:t>
            </a:r>
            <a:r>
              <a:rPr lang="sk-SK" sz="3500" dirty="0" smtClean="0"/>
              <a:t>sa nachádza na lesnej čistine niekoľko hodín od </a:t>
            </a:r>
            <a:r>
              <a:rPr lang="sk-SK" sz="3500" dirty="0" smtClean="0"/>
              <a:t>Štokholmu.</a:t>
            </a:r>
            <a:r>
              <a:rPr lang="sk-SK" sz="3500" dirty="0" smtClean="0"/>
              <a:t> Každá drevená chata má zelenú strechu zahalenú trávou, papradinami a dokonca divokými jahodami či </a:t>
            </a:r>
            <a:r>
              <a:rPr lang="sk-SK" sz="3500" dirty="0" smtClean="0"/>
              <a:t>malinami.</a:t>
            </a:r>
          </a:p>
          <a:p>
            <a:pPr>
              <a:buNone/>
            </a:pPr>
            <a:endParaRPr lang="sk-SK" sz="3500" dirty="0" smtClean="0"/>
          </a:p>
          <a:p>
            <a:r>
              <a:rPr lang="sk-SK" sz="3500" dirty="0" smtClean="0"/>
              <a:t>Veľká úspora energie(nemá elektrinu)</a:t>
            </a:r>
          </a:p>
          <a:p>
            <a:r>
              <a:rPr lang="sk-SK" sz="3500" dirty="0" smtClean="0"/>
              <a:t>Všetky kajuty sú vykurované drevom</a:t>
            </a:r>
          </a:p>
          <a:p>
            <a:pPr>
              <a:buNone/>
            </a:pPr>
            <a:endParaRPr lang="sk-SK" sz="3500" dirty="0" smtClean="0"/>
          </a:p>
          <a:p>
            <a:r>
              <a:rPr lang="sk-SK" sz="3500" dirty="0" err="1" smtClean="0"/>
              <a:t>Kolarbyn</a:t>
            </a:r>
            <a:r>
              <a:rPr lang="sk-SK" sz="3500" dirty="0" smtClean="0"/>
              <a:t> bolo miestom kde sa vypaľovalo uhlie po vyše 400 rokov. Lesní robotníci si stavali malé rustikálne chatky, kde spali počas svojej zimnej práce, keď chystali drevené uhlia pre výrobu železa. </a:t>
            </a:r>
            <a:br>
              <a:rPr lang="sk-SK" sz="3500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kolarbyn-eko-hotel-10-454x6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502245"/>
            <a:ext cx="4500593" cy="5947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Stará </a:t>
            </a:r>
            <a:r>
              <a:rPr lang="sk-SK" dirty="0" smtClean="0"/>
              <a:t>garáž so zelenou strechou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Pred renováciou exteriéru garáže farbou alebo </a:t>
            </a:r>
            <a:r>
              <a:rPr lang="sk-SK" dirty="0" err="1" smtClean="0"/>
              <a:t>predsadenými</a:t>
            </a:r>
            <a:r>
              <a:rPr lang="sk-SK" dirty="0" smtClean="0"/>
              <a:t> prvkami prenechali prírode jej prirodzený vývoj a rozšírili myšlienku zelenej strechy až po zem. Listy vínnej </a:t>
            </a:r>
            <a:r>
              <a:rPr lang="sk-SK" dirty="0" err="1" smtClean="0"/>
              <a:t>révy</a:t>
            </a:r>
            <a:r>
              <a:rPr lang="sk-SK" dirty="0" smtClean="0"/>
              <a:t> a kvitnúce rastliny kompletne pokrývajú oceľový rám a zabezpečujú tým rotujúce osadenie farebných kvetov po celej fasáde.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1026" name="Picture 2" descr="greenbox_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781724"/>
            <a:ext cx="4905371" cy="1800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 descr="greenbo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00042"/>
            <a:ext cx="4448415" cy="3357586"/>
          </a:xfrm>
          <a:prstGeom prst="rect">
            <a:avLst/>
          </a:prstGeom>
        </p:spPr>
      </p:pic>
      <p:pic>
        <p:nvPicPr>
          <p:cNvPr id="21506" name="Picture 2" descr="greenbox_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143248"/>
            <a:ext cx="4414768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Škótsky ekodom z ovčej stajne 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Dom zrekonštruovali na opustenom ostrove v </a:t>
            </a:r>
            <a:r>
              <a:rPr lang="sk-SK" dirty="0" err="1" smtClean="0"/>
              <a:t>Šk</a:t>
            </a:r>
            <a:r>
              <a:rPr lang="pl-PL" dirty="0" smtClean="0"/>
              <a:t>ó</a:t>
            </a:r>
            <a:r>
              <a:rPr lang="sk-SK" dirty="0" err="1" smtClean="0"/>
              <a:t>tsku</a:t>
            </a:r>
            <a:r>
              <a:rPr lang="sk-SK" dirty="0" smtClean="0"/>
              <a:t>. Starú stajňu prerobili na pohodlný </a:t>
            </a:r>
            <a:r>
              <a:rPr lang="sk-SK" dirty="0" err="1" smtClean="0"/>
              <a:t>ekodomček</a:t>
            </a:r>
            <a:r>
              <a:rPr lang="sk-SK" dirty="0" smtClean="0"/>
              <a:t>. Interiér </a:t>
            </a:r>
            <a:r>
              <a:rPr lang="sk-SK" dirty="0" smtClean="0"/>
              <a:t>domu je otvorený, priestranný a útulný. Má škandinávsky vzhľad, ktorý vhodne dopĺňa okolie domu. Majitelia zazelenili strechu a inštalovali podlažné vykurovanie.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www.zelenarchitektura.sk/wp-content/uploads/2011/06/Grand-Designs-Winner-2008-Turf-Roof-Black-Sheep-House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4857784" cy="3469847"/>
          </a:xfrm>
          <a:prstGeom prst="rect">
            <a:avLst/>
          </a:prstGeom>
          <a:noFill/>
        </p:spPr>
      </p:pic>
      <p:pic>
        <p:nvPicPr>
          <p:cNvPr id="22534" name="Picture 6" descr="http://www.zelenarchitektura.sk/wp-content/uploads/2011/06/Grand-Designs-Winner-2008-Turf-Roof-Black-Sheep-House-5-238x1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929066"/>
            <a:ext cx="3214710" cy="2296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iatok">
  <a:themeElements>
    <a:clrScheme name="Odliatok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iatok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ia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76</TotalTime>
  <Words>178</Words>
  <Application>Microsoft Office PowerPoint</Application>
  <PresentationFormat>Prezentácia na obrazovke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Odliatok</vt:lpstr>
      <vt:lpstr>Ekodom</vt:lpstr>
      <vt:lpstr>Ekodomy vo svete </vt:lpstr>
      <vt:lpstr>Ekodom pokrytý hlinou  </vt:lpstr>
      <vt:lpstr>Najprimitívnejší eko-hotel na svete</vt:lpstr>
      <vt:lpstr>Snímka 5</vt:lpstr>
      <vt:lpstr>Stará garáž so zelenou strechou</vt:lpstr>
      <vt:lpstr>Snímka 7</vt:lpstr>
      <vt:lpstr>Škótsky ekodom z ovčej stajne </vt:lpstr>
      <vt:lpstr>Snímka 9</vt:lpstr>
      <vt:lpstr>Ďakujem za pozornosť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</dc:creator>
  <cp:lastModifiedBy>PC</cp:lastModifiedBy>
  <cp:revision>12</cp:revision>
  <dcterms:created xsi:type="dcterms:W3CDTF">2013-03-25T14:43:10Z</dcterms:created>
  <dcterms:modified xsi:type="dcterms:W3CDTF">2013-03-25T16:00:02Z</dcterms:modified>
</cp:coreProperties>
</file>