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9" r:id="rId3"/>
    <p:sldId id="257" r:id="rId4"/>
    <p:sldId id="258" r:id="rId5"/>
    <p:sldId id="261" r:id="rId6"/>
    <p:sldId id="259" r:id="rId7"/>
    <p:sldId id="263" r:id="rId8"/>
    <p:sldId id="260" r:id="rId9"/>
    <p:sldId id="266" r:id="rId10"/>
    <p:sldId id="265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A10EED5-2E72-4A1A-A4F6-E43A79BE27C5}" type="datetimeFigureOut">
              <a:rPr lang="sk-SK" smtClean="0"/>
              <a:pPr/>
              <a:t>6.4.2013</a:t>
            </a:fld>
            <a:endParaRPr lang="sk-SK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D17EDEA-4E49-4AA8-B60A-04DF8508999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0EED5-2E72-4A1A-A4F6-E43A79BE27C5}" type="datetimeFigureOut">
              <a:rPr lang="sk-SK" smtClean="0"/>
              <a:pPr/>
              <a:t>6.4.2013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7EDEA-4E49-4AA8-B60A-04DF8508999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A10EED5-2E72-4A1A-A4F6-E43A79BE27C5}" type="datetimeFigureOut">
              <a:rPr lang="sk-SK" smtClean="0"/>
              <a:pPr/>
              <a:t>6.4.2013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D17EDEA-4E49-4AA8-B60A-04DF8508999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0EED5-2E72-4A1A-A4F6-E43A79BE27C5}" type="datetimeFigureOut">
              <a:rPr lang="sk-SK" smtClean="0"/>
              <a:pPr/>
              <a:t>6.4.2013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7EDEA-4E49-4AA8-B60A-04DF8508999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10EED5-2E72-4A1A-A4F6-E43A79BE27C5}" type="datetimeFigureOut">
              <a:rPr lang="sk-SK" smtClean="0"/>
              <a:pPr/>
              <a:t>6.4.2013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D17EDEA-4E49-4AA8-B60A-04DF8508999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0EED5-2E72-4A1A-A4F6-E43A79BE27C5}" type="datetimeFigureOut">
              <a:rPr lang="sk-SK" smtClean="0"/>
              <a:pPr/>
              <a:t>6.4.2013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7EDEA-4E49-4AA8-B60A-04DF8508999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0EED5-2E72-4A1A-A4F6-E43A79BE27C5}" type="datetimeFigureOut">
              <a:rPr lang="sk-SK" smtClean="0"/>
              <a:pPr/>
              <a:t>6.4.2013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7EDEA-4E49-4AA8-B60A-04DF8508999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0EED5-2E72-4A1A-A4F6-E43A79BE27C5}" type="datetimeFigureOut">
              <a:rPr lang="sk-SK" smtClean="0"/>
              <a:pPr/>
              <a:t>6.4.2013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7EDEA-4E49-4AA8-B60A-04DF8508999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10EED5-2E72-4A1A-A4F6-E43A79BE27C5}" type="datetimeFigureOut">
              <a:rPr lang="sk-SK" smtClean="0"/>
              <a:pPr/>
              <a:t>6.4.2013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7EDEA-4E49-4AA8-B60A-04DF8508999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0EED5-2E72-4A1A-A4F6-E43A79BE27C5}" type="datetimeFigureOut">
              <a:rPr lang="sk-SK" smtClean="0"/>
              <a:pPr/>
              <a:t>6.4.2013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7EDEA-4E49-4AA8-B60A-04DF8508999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0EED5-2E72-4A1A-A4F6-E43A79BE27C5}" type="datetimeFigureOut">
              <a:rPr lang="sk-SK" smtClean="0"/>
              <a:pPr/>
              <a:t>6.4.2013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7EDEA-4E49-4AA8-B60A-04DF8508999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A10EED5-2E72-4A1A-A4F6-E43A79BE27C5}" type="datetimeFigureOut">
              <a:rPr lang="sk-SK" smtClean="0"/>
              <a:pPr/>
              <a:t>6.4.2013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D17EDEA-4E49-4AA8-B60A-04DF85089999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340767"/>
          </a:xfrm>
        </p:spPr>
        <p:txBody>
          <a:bodyPr/>
          <a:lstStyle/>
          <a:p>
            <a:r>
              <a:rPr lang="sk-SK" dirty="0" smtClean="0"/>
              <a:t>Eko-dom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24744"/>
            <a:ext cx="6400800" cy="4514056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17410" name="Picture 2" descr="http://www.zelenarchitektura.sk/wp-content/uploads/2011/03/dreven%C3%BD-ekod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268760"/>
            <a:ext cx="6934200" cy="454342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6165304"/>
            <a:ext cx="5040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/>
              <a:t>Monika Šátková</a:t>
            </a:r>
            <a:endParaRPr lang="sk-S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sz="3400" dirty="0" smtClean="0"/>
              <a:t>Úsporné </a:t>
            </a:r>
            <a:r>
              <a:rPr lang="sk-SK" sz="3400" dirty="0"/>
              <a:t>vykurovanie, rozvod vody, rozvod odpadu, elektroinštalácia, plynová prípojka, vodovodná </a:t>
            </a:r>
            <a:r>
              <a:rPr lang="sk-SK" sz="3400" dirty="0" smtClean="0"/>
              <a:t>prípojka.</a:t>
            </a:r>
          </a:p>
          <a:p>
            <a:endParaRPr lang="sk-SK" sz="3400" dirty="0"/>
          </a:p>
          <a:p>
            <a:r>
              <a:rPr lang="sk-SK" sz="3400" dirty="0" smtClean="0"/>
              <a:t>Čoraz </a:t>
            </a:r>
            <a:r>
              <a:rPr lang="sk-SK" sz="3400" dirty="0"/>
              <a:t>častejšie sa v domoch stretávame s pojmom riadené vetranie, tzv. rekuperácia (spätné získavanie tepla z odpadového vzduchu). Tento princíp je nutné použiť pri stavbe pasívneho domu.</a:t>
            </a:r>
          </a:p>
          <a:p>
            <a:pPr>
              <a:buNone/>
            </a:pPr>
            <a:r>
              <a:rPr lang="sk-SK" sz="3400" dirty="0"/>
              <a:t> </a:t>
            </a:r>
          </a:p>
          <a:p>
            <a:endParaRPr lang="sk-SK" dirty="0"/>
          </a:p>
        </p:txBody>
      </p:sp>
      <p:sp>
        <p:nvSpPr>
          <p:cNvPr id="4" name="Rectangle 3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b="1" dirty="0" smtClean="0"/>
              <a:t/>
            </a:r>
            <a:br>
              <a:rPr lang="sk-SK" b="1" dirty="0" smtClean="0"/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sz="4400" dirty="0"/>
          </a:p>
        </p:txBody>
      </p:sp>
      <p:sp>
        <p:nvSpPr>
          <p:cNvPr id="4" name="Rectangle 3"/>
          <p:cNvSpPr/>
          <p:nvPr/>
        </p:nvSpPr>
        <p:spPr>
          <a:xfrm>
            <a:off x="251520" y="5805264"/>
            <a:ext cx="4176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dirty="0" smtClean="0"/>
              <a:t>Teplovzdušné vykurovanie</a:t>
            </a:r>
            <a:endParaRPr lang="sk-SK" sz="2800" dirty="0"/>
          </a:p>
        </p:txBody>
      </p:sp>
      <p:pic>
        <p:nvPicPr>
          <p:cNvPr id="22530" name="Picture 2" descr="http://urobsisam.topky.sk/UserFiles/Image/stavba-a-rekonstrukcia/instalacie-a-rozvody/princip-teplovzdusneho-vykurovania-1180/53-topsys-big-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2813014" cy="5157192"/>
          </a:xfrm>
          <a:prstGeom prst="rect">
            <a:avLst/>
          </a:prstGeom>
          <a:noFill/>
        </p:spPr>
      </p:pic>
      <p:pic>
        <p:nvPicPr>
          <p:cNvPr id="22532" name="Picture 4" descr="http://www.ekoefekt.sk/images/tepelne-cerpadlo-zem-voda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476672"/>
            <a:ext cx="3952875" cy="395287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4788024" y="4437112"/>
            <a:ext cx="30574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dirty="0" smtClean="0"/>
              <a:t>Tepelné čerpadlo</a:t>
            </a:r>
            <a:endParaRPr lang="sk-SK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25602" name="Picture 2" descr="http://www.savenergy.sk/UserFiles/Image/schemado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00608" y="1052736"/>
            <a:ext cx="10436291" cy="5616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84984"/>
            <a:ext cx="8686800" cy="838200"/>
          </a:xfrm>
        </p:spPr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Content Placeholder 3" descr="Ecohous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836712"/>
            <a:ext cx="8134916" cy="51125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183880" cy="1051560"/>
          </a:xfrm>
        </p:spPr>
        <p:txBody>
          <a:bodyPr/>
          <a:lstStyle/>
          <a:p>
            <a:r>
              <a:rPr lang="sk-SK" dirty="0" smtClean="0"/>
              <a:t>Všeobecné informácie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Výška </a:t>
            </a:r>
            <a:r>
              <a:rPr lang="sk-SK" dirty="0"/>
              <a:t>spotreby energií </a:t>
            </a:r>
            <a:r>
              <a:rPr lang="sk-SK" dirty="0" smtClean="0"/>
              <a:t>v eko-domoch je </a:t>
            </a:r>
            <a:r>
              <a:rPr lang="sk-SK" dirty="0"/>
              <a:t>ovplyvnená celkovou vnútornou vybavenosťou, zohrievaním vody, kúrením </a:t>
            </a:r>
            <a:r>
              <a:rPr lang="sk-SK" dirty="0" smtClean="0"/>
              <a:t>. </a:t>
            </a:r>
          </a:p>
          <a:p>
            <a:r>
              <a:rPr lang="sk-SK" dirty="0" smtClean="0"/>
              <a:t>Okrem </a:t>
            </a:r>
            <a:r>
              <a:rPr lang="sk-SK" dirty="0"/>
              <a:t>toho spotreba energie domu závisí najmä od materiálov použitých pri výstavbe (tepelná izolácia, okenné otvory</a:t>
            </a:r>
            <a:r>
              <a:rPr lang="sk-SK" dirty="0" smtClean="0"/>
              <a:t>) a </a:t>
            </a:r>
            <a:r>
              <a:rPr lang="sk-SK" dirty="0"/>
              <a:t>spôsobu </a:t>
            </a:r>
            <a:r>
              <a:rPr lang="sk-SK" dirty="0" smtClean="0"/>
              <a:t>vetrania.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Súčasťou takéhoto domu sú aj ďalšie prvky a technológie, </a:t>
            </a:r>
            <a:r>
              <a:rPr lang="sk-SK" dirty="0" smtClean="0"/>
              <a:t>napr</a:t>
            </a:r>
            <a:r>
              <a:rPr lang="sk-SK" dirty="0"/>
              <a:t>. s</a:t>
            </a:r>
            <a:r>
              <a:rPr lang="sk-SK" dirty="0" smtClean="0"/>
              <a:t>právne navrhnuté</a:t>
            </a:r>
            <a:r>
              <a:rPr lang="sk-SK" dirty="0"/>
              <a:t> </a:t>
            </a:r>
            <a:r>
              <a:rPr lang="sk-SK" dirty="0" smtClean="0"/>
              <a:t>vykurovanie</a:t>
            </a:r>
            <a:r>
              <a:rPr lang="sk-SK" dirty="0"/>
              <a:t> a odvetranie domu, technológie na získavanie energie ako zemné rekuperácia, </a:t>
            </a:r>
            <a:r>
              <a:rPr lang="sk-SK" dirty="0" smtClean="0"/>
              <a:t>kolektory. </a:t>
            </a:r>
          </a:p>
          <a:p>
            <a:r>
              <a:rPr lang="sk-SK" dirty="0" smtClean="0"/>
              <a:t>Ďalšou </a:t>
            </a:r>
            <a:r>
              <a:rPr lang="sk-SK" dirty="0"/>
              <a:t>dôležitou vlastnosťou nízkoenergetických budov je vetrotesnosť, z čoho vyplýva aj minimalizovaný počet otváraných okien.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1266" name="Picture 2" descr="http://www.mujdum.cz/obrazek/4cdd4fa94bd8f/drevostavba-bydleni-dum-moderni-architektura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8560" y="404664"/>
            <a:ext cx="8683316" cy="5904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Stavba Eko-domu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Dosiahnuť nizkoenergetický štandard sa dá z mnohých konštrukčných materiálov, od </a:t>
            </a:r>
            <a:r>
              <a:rPr lang="sk-SK" dirty="0" smtClean="0"/>
              <a:t>tehál, cez betón</a:t>
            </a:r>
            <a:r>
              <a:rPr lang="sk-SK" dirty="0"/>
              <a:t> až po </a:t>
            </a:r>
            <a:r>
              <a:rPr lang="sk-SK" dirty="0" smtClean="0"/>
              <a:t>drevo.</a:t>
            </a:r>
          </a:p>
          <a:p>
            <a:r>
              <a:rPr lang="sk-SK" dirty="0" smtClean="0"/>
              <a:t> </a:t>
            </a:r>
            <a:r>
              <a:rPr lang="sk-SK" dirty="0"/>
              <a:t>Vzhľadom na to, že nízkoenergetické domy sú zároveň aj ekologické stavby, preferujú sa </a:t>
            </a:r>
            <a:r>
              <a:rPr lang="sk-SK" dirty="0" smtClean="0"/>
              <a:t>obnoviteľné stavebné materiály, </a:t>
            </a:r>
            <a:r>
              <a:rPr lang="sk-SK" dirty="0"/>
              <a:t>ktoré </a:t>
            </a:r>
            <a:r>
              <a:rPr lang="sk-SK" dirty="0" smtClean="0"/>
              <a:t>nezaťažujú životné prostredie</a:t>
            </a:r>
            <a:r>
              <a:rPr lang="sk-SK" dirty="0"/>
              <a:t> a vytvárajú zdravú vnútornú klímu.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20482" name="Picture 2" descr="http://www.witajwpodrozy.pl/_items/obrazy/Inne/eko_dom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04664" y="-171400"/>
            <a:ext cx="9515475" cy="7829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Drevostavby</a:t>
            </a:r>
            <a:br>
              <a:rPr lang="sk-SK" b="1" dirty="0" smtClean="0"/>
            </a:b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Drevo</a:t>
            </a:r>
            <a:r>
              <a:rPr lang="sk-SK" dirty="0"/>
              <a:t> patrí medzi najpoužívanejší materiál pri stavbe nízkoenergetického domu. Má ľahkú dostupnosť, je obnoviteľným zdrojom a stavby z dreva majú taktiež bohatú tradíciu nielen na </a:t>
            </a:r>
            <a:r>
              <a:rPr lang="sk-SK" dirty="0" smtClean="0"/>
              <a:t>Slovensku ale takmer v celej Európe.</a:t>
            </a:r>
          </a:p>
          <a:p>
            <a:r>
              <a:rPr lang="sk-SK" dirty="0"/>
              <a:t>Dopad na životne prostredie je nízky.</a:t>
            </a:r>
          </a:p>
          <a:p>
            <a:r>
              <a:rPr lang="sk-SK" dirty="0"/>
              <a:t>Drevostavby majú optimálnu </a:t>
            </a:r>
            <a:r>
              <a:rPr lang="sk-SK" dirty="0" smtClean="0"/>
              <a:t>vnútornú vlhkosť </a:t>
            </a:r>
          </a:p>
          <a:p>
            <a:r>
              <a:rPr lang="sk-SK" dirty="0" smtClean="0"/>
              <a:t>Majú </a:t>
            </a:r>
            <a:r>
              <a:rPr lang="sk-SK" dirty="0"/>
              <a:t>zdravú vnútornú klímu.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Vykurovanie, ohrev vody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Pasívny dom je stavba s veľmi kvalitnou tepelnou ochranou, preto tu nie je potrebný komplikovaný systém vykurovania</a:t>
            </a:r>
            <a:r>
              <a:rPr lang="sk-SK" dirty="0" smtClean="0"/>
              <a:t>.</a:t>
            </a:r>
          </a:p>
          <a:p>
            <a:r>
              <a:rPr lang="sk-SK" dirty="0" smtClean="0"/>
              <a:t> </a:t>
            </a:r>
            <a:r>
              <a:rPr lang="sk-SK" dirty="0"/>
              <a:t>V súčasnosti si môže majiteľ úsporného domu vybrať, ktorý si zvolí. Existuje možnosť teplovzdušného vykurovania, priamo výhrevné fólie, krbové kachle, kachle na biomasu, tepelné čerpadlá či využitie energiu zo solárnych ziskov</a:t>
            </a:r>
            <a:r>
              <a:rPr lang="sk-SK" dirty="0" smtClean="0"/>
              <a:t>.</a:t>
            </a:r>
          </a:p>
          <a:p>
            <a:r>
              <a:rPr lang="sk-SK" dirty="0" smtClean="0"/>
              <a:t>Voda je najčastejšie v pasívnych domoch ohrievaná solárnymi panelmi.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45</TotalTime>
  <Words>173</Words>
  <Application>Microsoft Office PowerPoint</Application>
  <PresentationFormat>Prezentácia na obrazovke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Opulent</vt:lpstr>
      <vt:lpstr>Eko-dom</vt:lpstr>
      <vt:lpstr>Snímka 2</vt:lpstr>
      <vt:lpstr>Všeobecné informácie</vt:lpstr>
      <vt:lpstr>Snímka 4</vt:lpstr>
      <vt:lpstr>Snímka 5</vt:lpstr>
      <vt:lpstr>Stavba Eko-domu</vt:lpstr>
      <vt:lpstr>Snímka 7</vt:lpstr>
      <vt:lpstr>Drevostavby </vt:lpstr>
      <vt:lpstr>Vykurovanie, ohrev vody</vt:lpstr>
      <vt:lpstr>Snímka 10</vt:lpstr>
      <vt:lpstr>Snímka 11</vt:lpstr>
      <vt:lpstr>Snímka 12</vt:lpstr>
      <vt:lpstr>Ďakujem za pozornosť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Eko-dom</dc:title>
  <dc:creator>molu</dc:creator>
  <cp:lastModifiedBy>Monika Satkova</cp:lastModifiedBy>
  <cp:revision>14</cp:revision>
  <dcterms:created xsi:type="dcterms:W3CDTF">2013-03-25T14:59:56Z</dcterms:created>
  <dcterms:modified xsi:type="dcterms:W3CDTF">2013-04-06T18:08:16Z</dcterms:modified>
</cp:coreProperties>
</file>